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20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0C6A-7C55-1A4A-BD19-2723AE55EF11}" type="datetimeFigureOut">
              <a:rPr lang="en-US" smtClean="0"/>
              <a:t>11/3/13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3AF1-4A4A-4940-B87B-C1EDE2F84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83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0C6A-7C55-1A4A-BD19-2723AE55EF11}" type="datetimeFigureOut">
              <a:rPr lang="en-US" smtClean="0"/>
              <a:t>11/3/13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3AF1-4A4A-4940-B87B-C1EDE2F84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57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0C6A-7C55-1A4A-BD19-2723AE55EF11}" type="datetimeFigureOut">
              <a:rPr lang="en-US" smtClean="0"/>
              <a:t>11/3/13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3AF1-4A4A-4940-B87B-C1EDE2F84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4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0C6A-7C55-1A4A-BD19-2723AE55EF11}" type="datetimeFigureOut">
              <a:rPr lang="en-US" smtClean="0"/>
              <a:t>11/3/13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3AF1-4A4A-4940-B87B-C1EDE2F84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36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0C6A-7C55-1A4A-BD19-2723AE55EF11}" type="datetimeFigureOut">
              <a:rPr lang="en-US" smtClean="0"/>
              <a:t>11/3/13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3AF1-4A4A-4940-B87B-C1EDE2F84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11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0C6A-7C55-1A4A-BD19-2723AE55EF11}" type="datetimeFigureOut">
              <a:rPr lang="en-US" smtClean="0"/>
              <a:t>11/3/13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3AF1-4A4A-4940-B87B-C1EDE2F84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5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0C6A-7C55-1A4A-BD19-2723AE55EF11}" type="datetimeFigureOut">
              <a:rPr lang="en-US" smtClean="0"/>
              <a:t>11/3/13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3AF1-4A4A-4940-B87B-C1EDE2F84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5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0C6A-7C55-1A4A-BD19-2723AE55EF11}" type="datetimeFigureOut">
              <a:rPr lang="en-US" smtClean="0"/>
              <a:t>11/3/13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3AF1-4A4A-4940-B87B-C1EDE2F84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4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0C6A-7C55-1A4A-BD19-2723AE55EF11}" type="datetimeFigureOut">
              <a:rPr lang="en-US" smtClean="0"/>
              <a:t>11/3/13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3AF1-4A4A-4940-B87B-C1EDE2F84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10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0C6A-7C55-1A4A-BD19-2723AE55EF11}" type="datetimeFigureOut">
              <a:rPr lang="en-US" smtClean="0"/>
              <a:t>11/3/13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3AF1-4A4A-4940-B87B-C1EDE2F84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69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0C6A-7C55-1A4A-BD19-2723AE55EF11}" type="datetimeFigureOut">
              <a:rPr lang="en-US" smtClean="0"/>
              <a:t>11/3/13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3AF1-4A4A-4940-B87B-C1EDE2F84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91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B0C6A-7C55-1A4A-BD19-2723AE55EF11}" type="datetimeFigureOut">
              <a:rPr lang="en-US" smtClean="0"/>
              <a:t>11/3/13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13AF1-4A4A-4940-B87B-C1EDE2F84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24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Artists of the Renaissance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 of artist</a:t>
            </a:r>
          </a:p>
          <a:p>
            <a:r>
              <a:rPr lang="en-US" dirty="0" smtClean="0"/>
              <a:t>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998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Artist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Brief information on </a:t>
            </a:r>
            <a:r>
              <a:rPr lang="en-US" dirty="0" smtClean="0"/>
              <a:t>artist</a:t>
            </a:r>
          </a:p>
          <a:p>
            <a:r>
              <a:rPr lang="en-US" dirty="0"/>
              <a:t>Date of birth/death</a:t>
            </a:r>
          </a:p>
          <a:p>
            <a:r>
              <a:rPr lang="en-US" dirty="0"/>
              <a:t>Place of birth/life/death</a:t>
            </a:r>
          </a:p>
          <a:p>
            <a:r>
              <a:rPr lang="en-US" dirty="0"/>
              <a:t>Brief family background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622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Artist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 a picture of your artist here</a:t>
            </a:r>
          </a:p>
          <a:p>
            <a:r>
              <a:rPr lang="en-US" dirty="0" smtClean="0"/>
              <a:t>Can also include portraits of family, home, or city of residence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865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Artist works here</a:t>
            </a:r>
          </a:p>
          <a:p>
            <a:r>
              <a:rPr lang="en-US" dirty="0" smtClean="0"/>
              <a:t>Minimum of 2 (Can create additional slides if needed)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86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of Artist? (Painter, writer, or sculptor)</a:t>
            </a:r>
          </a:p>
          <a:p>
            <a:r>
              <a:rPr lang="en-US" dirty="0" smtClean="0"/>
              <a:t>Tied to Humanism?</a:t>
            </a:r>
          </a:p>
          <a:p>
            <a:r>
              <a:rPr lang="en-US" dirty="0" smtClean="0"/>
              <a:t>Any additional contributions?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51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Credit sources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738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97</Words>
  <Application>Microsoft Macintosh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Artists of the Renaissance</vt:lpstr>
      <vt:lpstr>Name of Artist</vt:lpstr>
      <vt:lpstr>Name of Artist</vt:lpstr>
      <vt:lpstr>Examples of work</vt:lpstr>
      <vt:lpstr>Contributions</vt:lpstr>
      <vt:lpstr>Source page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Artists of the Renaissance</dc:title>
  <dc:creator>student</dc:creator>
  <cp:lastModifiedBy>student</cp:lastModifiedBy>
  <cp:revision>14</cp:revision>
  <dcterms:created xsi:type="dcterms:W3CDTF">2013-11-03T21:32:52Z</dcterms:created>
  <dcterms:modified xsi:type="dcterms:W3CDTF">2013-11-03T22:21:56Z</dcterms:modified>
</cp:coreProperties>
</file>