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8" r:id="rId3"/>
    <p:sldId id="266" r:id="rId4"/>
    <p:sldId id="259" r:id="rId5"/>
    <p:sldId id="260" r:id="rId6"/>
    <p:sldId id="261" r:id="rId7"/>
    <p:sldId id="265" r:id="rId8"/>
    <p:sldId id="262" r:id="rId9"/>
    <p:sldId id="263" r:id="rId10"/>
    <p:sldId id="25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778F24D-EB19-4AE0-B015-2BEA6D5224F2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1347 A.D. -1351 A.D.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The Black Plague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467891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The Spread of the Black Plague</a:t>
            </a:r>
            <a:endParaRPr lang="en-US" b="1" dirty="0"/>
          </a:p>
        </p:txBody>
      </p:sp>
      <p:pic>
        <p:nvPicPr>
          <p:cNvPr id="4" name="Content Placeholder 3" descr="6698-004-B92A927B.gif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20" r="-11720"/>
          <a:stretch>
            <a:fillRect/>
          </a:stretch>
        </p:blipFill>
        <p:spPr>
          <a:xfrm>
            <a:off x="-190987" y="1553731"/>
            <a:ext cx="9334987" cy="5133883"/>
          </a:xfrm>
        </p:spPr>
      </p:pic>
    </p:spTree>
    <p:extLst>
      <p:ext uri="{BB962C8B-B14F-4D97-AF65-F5344CB8AC3E}">
        <p14:creationId xmlns:p14="http://schemas.microsoft.com/office/powerpoint/2010/main" val="4277592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It keeps going and going….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The Black Death claimed more lives than any war until the twentieth century.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The terror did not end.  The plague came back again and again.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New outbreaks occurred in 1361, 1369, 1374, 1390, and on into the 1600s.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The repeat outbreaks were never again as severe as the first outbreak. But now plague became a constant fear.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2498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black plague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In this lesson, students will be able to identify the cause and effect of The Black Plague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In this lesson, students will be able to identify and/or define the following terms</a:t>
            </a:r>
          </a:p>
          <a:p>
            <a:pPr marL="457200" lvl="1" indent="0">
              <a:buNone/>
            </a:pPr>
            <a:r>
              <a:rPr lang="en-US" sz="2400" dirty="0" smtClean="0"/>
              <a:t>Trade Routes</a:t>
            </a:r>
          </a:p>
          <a:p>
            <a:pPr marL="457200" lvl="1" indent="0">
              <a:buNone/>
            </a:pPr>
            <a:r>
              <a:rPr lang="en-US" sz="2400" dirty="0" smtClean="0"/>
              <a:t>“Black Death”</a:t>
            </a:r>
          </a:p>
          <a:p>
            <a:pPr marL="457200" lvl="1" indent="0">
              <a:buNone/>
            </a:pPr>
            <a:r>
              <a:rPr lang="en-US" sz="2400" dirty="0" smtClean="0"/>
              <a:t>Reoccurrence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8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p-europe-1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42" y="343221"/>
            <a:ext cx="7590512" cy="605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619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</a:t>
            </a:r>
            <a:r>
              <a:rPr lang="en-US" sz="4000" dirty="0" smtClean="0"/>
              <a:t>evival of trade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After the collapse of the Roman Empire in the 400s, trade almost died out in western Europe.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As a result of manors, towns and cities that depended on trade and manufacturing, shrank in population.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Because of the Crusades, trade began to grow again in Europe.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Italy was the earliest site of this trade revival.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Location was a major factor in trade.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19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</a:t>
            </a:r>
            <a:r>
              <a:rPr lang="en-US" sz="4000" dirty="0" smtClean="0"/>
              <a:t>emand for goods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The Crusades increased the Europeans’ demand for goods from Asia, especially goods considered “exotic” or new.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Highest profits came from trading in luxury goods, such as dyes, medicines, silks, and spices.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Europeans also wanted manufactured goods such as cotton cloth, linen, and art objects.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Asia supplied Europe with fruit, grain, and rugs.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Europe offered its own goods in exchange.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9973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</a:t>
            </a:r>
            <a:r>
              <a:rPr lang="en-US" sz="4000" dirty="0" smtClean="0"/>
              <a:t>opulation growth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During the Middle Ages, most northern and western European cities had fewer than 2,000 people.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By the 1200s, about 150,000 people lived in Paris.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Manor life changed.  Where serfs once paid the manor lord with labor, then could now pay their lord with money.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Cities stood on hilltops or lay along river bends.  Most cities had little land, so houses were built several stories high.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The tall buildings created dark and narrow roadways below.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2881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edieval-fairs-300x21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543" y="812437"/>
            <a:ext cx="6523465" cy="476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239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 recipe for disaster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The growing cities were an exciting place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Many were dark, unsafe, dirty, and unhealthy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There were no streetlights or police.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People did not go out alone at night for fear of robbers.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Trash was dumped in open gutters and on streets.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As a result, diseases spread quickly.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7547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black plague of 1347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Since the trades routes had increase, Asia became the popular choice of trade.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The Black Plague arrived in Europe in 1347.  Traders on route from Asia brought along infected rats.  They made many stops along the way.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Literally overnight, entire villages and towns were wiped out.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It is estimated that 25 million people, roughly one-third of Europe’s population.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079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183</TotalTime>
  <Words>507</Words>
  <Application>Microsoft Macintosh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Horizon</vt:lpstr>
      <vt:lpstr>The Black Plague</vt:lpstr>
      <vt:lpstr>The black plague</vt:lpstr>
      <vt:lpstr>PowerPoint Presentation</vt:lpstr>
      <vt:lpstr>Revival of trade</vt:lpstr>
      <vt:lpstr>Demand for goods</vt:lpstr>
      <vt:lpstr>Population growth</vt:lpstr>
      <vt:lpstr>PowerPoint Presentation</vt:lpstr>
      <vt:lpstr>A recipe for disaster</vt:lpstr>
      <vt:lpstr>The black plague of 1347</vt:lpstr>
      <vt:lpstr>The Spread of the Black Plague</vt:lpstr>
      <vt:lpstr>It keeps going and going….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57</cp:revision>
  <dcterms:created xsi:type="dcterms:W3CDTF">2013-10-29T00:08:55Z</dcterms:created>
  <dcterms:modified xsi:type="dcterms:W3CDTF">2013-10-29T14:26:49Z</dcterms:modified>
</cp:coreProperties>
</file>